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792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istrator\Desktop\Downloads\New Folder\Arab-British School of Pathology, slide seminar, Salivary Case 9\Salivary Case 9.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or\Desktop\Downloads\New Folder\Arab-British School of Pathology, slide seminar, Salivary Case 9\Salivary Case 9.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200" cy="6915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tor\Desktop\Downloads\New Folder\Arab-British School of Pathology, slide seminar, Salivary Case 9\Salivary Case 9.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tor\Desktop\Downloads\New Folder\Arab-British School of Pathology, slide seminar, Salivary Case 9\Salivary Case 9.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tor\Desktop\Downloads\New Folder\Arab-British School of Pathology, slide seminar, Salivary Case 9\Salivary Case 9.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tor\Desktop\Downloads\New Folder\Arab-British School of Pathology, slide seminar, Salivary Case 9\Salivary Case 9.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925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Nazzals</cp:lastModifiedBy>
  <cp:revision>5</cp:revision>
  <dcterms:created xsi:type="dcterms:W3CDTF">2006-08-16T00:00:00Z</dcterms:created>
  <dcterms:modified xsi:type="dcterms:W3CDTF">2010-06-18T13:11:10Z</dcterms:modified>
</cp:coreProperties>
</file>